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8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01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35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7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02716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377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956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89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45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89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40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84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05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24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27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982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59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029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AC37D-431E-4481-AF51-5BECDD5706C4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17955-A375-4015-ADDB-347D97A7D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427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DAF6F-EF39-4808-B354-9BAD64A1FC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SUBELEMENT</a:t>
            </a:r>
            <a:r>
              <a:rPr lang="en-US" sz="3600" b="1" spc="-1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</a:t>
            </a:r>
            <a:r>
              <a:rPr lang="en-US" sz="3600" b="1" spc="-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– AMATEUR</a:t>
            </a:r>
            <a:r>
              <a:rPr lang="en-US" sz="3600" b="1" spc="-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3600" b="1" spc="-1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PRACTICES</a:t>
            </a:r>
            <a:r>
              <a:rPr lang="en-US" sz="3600" b="1" spc="-1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92B150-5CAC-C188-70C2-217ED1E5F4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 – Station setup: connecting a microphone, a power source, a computer, digital equipment, an SWR meter;</a:t>
            </a:r>
            <a:r>
              <a:rPr lang="en-US" sz="3600" b="1" spc="-23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bonding;</a:t>
            </a:r>
            <a:r>
              <a:rPr lang="en-US" sz="3600" b="1" spc="-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Mobile</a:t>
            </a:r>
            <a:r>
              <a:rPr lang="en-US" sz="3600" b="1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3600" b="1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installation</a:t>
            </a: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12 Questions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70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60400F2-9A49-50E3-F72D-A089FEAE4749}"/>
              </a:ext>
            </a:extLst>
          </p:cNvPr>
          <p:cNvSpPr txBox="1"/>
          <p:nvPr/>
        </p:nvSpPr>
        <p:spPr>
          <a:xfrm>
            <a:off x="846667" y="1174045"/>
            <a:ext cx="82945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T4A01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appropriate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power supply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rating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typical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50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watt</a:t>
            </a:r>
            <a:r>
              <a:rPr lang="en-US" sz="1800" spc="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output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mobile FM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transceiver? 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13.8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volts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amperes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current required if the transmitter output stage is 50% efficient (50 watts of output requires 100 watts of input power) would be approx. 8 amperes.   The other circuits in the transmitter (frequency oscillator and multiplier, audio amplifier, modulator and other) need additional power.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A5D0F7-F2F8-0EEF-5FE5-831C1FA724AC}"/>
              </a:ext>
            </a:extLst>
          </p:cNvPr>
          <p:cNvSpPr txBox="1"/>
          <p:nvPr/>
        </p:nvSpPr>
        <p:spPr>
          <a:xfrm>
            <a:off x="846667" y="4483626"/>
            <a:ext cx="100922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T4A02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should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considered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selecting an accessory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SWR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meter?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 and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power level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measurements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will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made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030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CBEAFBB-A2AE-994B-40F2-3E0C505CC76E}"/>
              </a:ext>
            </a:extLst>
          </p:cNvPr>
          <p:cNvSpPr txBox="1"/>
          <p:nvPr/>
        </p:nvSpPr>
        <p:spPr>
          <a:xfrm>
            <a:off x="1278466" y="948211"/>
            <a:ext cx="9920111" cy="27007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T4A03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Why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 short,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heavy-gauge wires used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transceiver’s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DC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power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connection? 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minimize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voltage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drop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transmitting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T4A04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transceiver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audio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input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output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station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configured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operate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FT8?</a:t>
            </a: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endParaRPr lang="en-US" sz="1800" b="1" u="sng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endParaRPr lang="en-US" b="1" u="sng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audio input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output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computer running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WSJT-X software</a:t>
            </a: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endParaRPr lang="en-US" b="1" u="sng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WSJT is an open-source program designed for amateur radio weak-signal digital communication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174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6D31D7DA-93FF-DF8A-CDDF-83EC63784532}"/>
              </a:ext>
            </a:extLst>
          </p:cNvPr>
          <p:cNvSpPr txBox="1"/>
          <p:nvPr/>
        </p:nvSpPr>
        <p:spPr>
          <a:xfrm>
            <a:off x="1380065" y="610780"/>
            <a:ext cx="98072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T4A05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Where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should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power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 installed?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feed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line, between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transmitter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antenna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4C5ED3-7572-F0F8-F9CF-F6D46D4441A8}"/>
              </a:ext>
            </a:extLst>
          </p:cNvPr>
          <p:cNvSpPr txBox="1"/>
          <p:nvPr/>
        </p:nvSpPr>
        <p:spPr>
          <a:xfrm>
            <a:off x="1380064" y="1987837"/>
            <a:ext cx="9897535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T4A06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19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computer-radio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interface 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digital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mode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operation?</a:t>
            </a:r>
          </a:p>
          <a:p>
            <a:pPr marL="63500" marR="0">
              <a:spcBef>
                <a:spcPts val="19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19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audio,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transmit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audio,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transmitter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keying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T4A07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connections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made between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computer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use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computer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software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operating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digital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modes?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Computer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“line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in”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speaker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connector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584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D929C6-53A6-8D93-AB74-D0A6ACF0683A}"/>
              </a:ext>
            </a:extLst>
          </p:cNvPr>
          <p:cNvSpPr txBox="1"/>
          <p:nvPr/>
        </p:nvSpPr>
        <p:spPr>
          <a:xfrm>
            <a:off x="1481666" y="588202"/>
            <a:ext cx="98410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T4A08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conductors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preferred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 bonding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RF?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Flat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copper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strap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A5E89-62B6-E22E-7B96-D80B1E76333D}"/>
              </a:ext>
            </a:extLst>
          </p:cNvPr>
          <p:cNvSpPr txBox="1"/>
          <p:nvPr/>
        </p:nvSpPr>
        <p:spPr>
          <a:xfrm>
            <a:off x="1481665" y="1879994"/>
            <a:ext cx="9841089" cy="36394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T4A09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determine the length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time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that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equipment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powered from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battery?</a:t>
            </a:r>
          </a:p>
          <a:p>
            <a:pPr marL="62865" marR="0"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endParaRPr lang="en-US" sz="1800" b="1" u="sng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" marR="0">
              <a:spcBef>
                <a:spcPts val="0"/>
              </a:spcBef>
              <a:spcAft>
                <a:spcPts val="0"/>
              </a:spcAft>
              <a:tabLst>
                <a:tab pos="207010" algn="l"/>
              </a:tabLs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Divide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battery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ampere-hour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rating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average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current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draw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equipment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T4A10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function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performed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with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digital mode hot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spot?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b="1" u="sng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Communication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using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digital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voice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data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systems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via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internet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T4A11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Where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should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negative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power return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mobile transceiver be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connected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spc="-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vehicle?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 the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volt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battery chassis ground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143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0F4BD4-CBFB-B3D2-B201-1CF8F5AC39C2}"/>
              </a:ext>
            </a:extLst>
          </p:cNvPr>
          <p:cNvSpPr txBox="1"/>
          <p:nvPr/>
        </p:nvSpPr>
        <p:spPr>
          <a:xfrm>
            <a:off x="1323621" y="486601"/>
            <a:ext cx="976206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19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T4A12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 an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electronic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keyer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sz="1800" b="1" u="sng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device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assists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manual sending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Morse code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6CAA1B-60E0-2FA3-327F-E6790001636F}"/>
              </a:ext>
            </a:extLst>
          </p:cNvPr>
          <p:cNvSpPr txBox="1"/>
          <p:nvPr/>
        </p:nvSpPr>
        <p:spPr>
          <a:xfrm>
            <a:off x="1241778" y="2693158"/>
            <a:ext cx="984391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506095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 - Operating controls: frequency tuning, use of filters, squelch function, AGC, memory channels, noise</a:t>
            </a:r>
            <a:r>
              <a:rPr lang="en-US" sz="2400" b="1" spc="-23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blanker, microphone gain, receiver incremental tuning (RIT), bandwidth selection, digital transceiver</a:t>
            </a:r>
            <a:r>
              <a:rPr lang="en-US" sz="2400" b="1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configuration </a:t>
            </a:r>
          </a:p>
          <a:p>
            <a:pPr marL="63500" marR="506095" algn="ctr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 Questions</a:t>
            </a:r>
          </a:p>
        </p:txBody>
      </p:sp>
    </p:spTree>
    <p:extLst>
      <p:ext uri="{BB962C8B-B14F-4D97-AF65-F5344CB8AC3E}">
        <p14:creationId xmlns:p14="http://schemas.microsoft.com/office/powerpoint/2010/main" val="127765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02D35A-B95E-2860-53C3-5B8EBCD87599}"/>
              </a:ext>
            </a:extLst>
          </p:cNvPr>
          <p:cNvSpPr txBox="1"/>
          <p:nvPr/>
        </p:nvSpPr>
        <p:spPr>
          <a:xfrm>
            <a:off x="1354667" y="451407"/>
            <a:ext cx="9900355" cy="5173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T4B01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effect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excessive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microphone gain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SSB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transmissions?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Distorted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transmitted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audio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T4B02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 used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enter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transceiver’s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operating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sz="1800" b="1" u="sng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keypad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 VFO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knob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T4B03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 is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squelch adjusted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weak FM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 heard?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squelch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threshold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 that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receiver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output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audio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all the time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T4B04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 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way to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enable quick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favorite frequency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 channel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Store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memory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channel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52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44B012A-6B3C-BEF6-E7FB-4E30F21B94DE}"/>
              </a:ext>
            </a:extLst>
          </p:cNvPr>
          <p:cNvSpPr txBox="1"/>
          <p:nvPr/>
        </p:nvSpPr>
        <p:spPr>
          <a:xfrm>
            <a:off x="1255889" y="317268"/>
            <a:ext cx="98523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T4B05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does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scanning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function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 FM transceiver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do?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Tunes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through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range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frequencies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check for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activity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8EA9CD-6237-4589-F353-3F416DE14911}"/>
              </a:ext>
            </a:extLst>
          </p:cNvPr>
          <p:cNvSpPr txBox="1"/>
          <p:nvPr/>
        </p:nvSpPr>
        <p:spPr>
          <a:xfrm>
            <a:off x="1255888" y="1389597"/>
            <a:ext cx="9852377" cy="4471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T4B06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61925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 of the following controls could be used if the voice pitch of a single-sideband signal returning to your CQ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call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seems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high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 low?</a:t>
            </a:r>
          </a:p>
          <a:p>
            <a:pPr marL="63500" marR="161925">
              <a:spcBef>
                <a:spcPts val="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61925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RIT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 Clarifier</a:t>
            </a:r>
          </a:p>
          <a:p>
            <a:pPr marL="63500" marR="161925">
              <a:spcBef>
                <a:spcPts val="5"/>
              </a:spcBef>
              <a:spcAft>
                <a:spcPts val="0"/>
              </a:spcAft>
            </a:pP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RIT  is “Receiver Incremental Tuning”.  Think of it as a fine tuning control 				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5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T4B07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does 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DMR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“code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plug” contain?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b="1" u="sng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Access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information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repeaters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 err="1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talkgroups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T4B08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advantage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having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multiple receive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bandwidth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choices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multimode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transceiver? 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sz="1800" b="1" u="sng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Permits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noise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interference reduction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selecting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bandwidth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matching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mode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381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C5467A-9C47-0461-3B48-DC4014E90D8E}"/>
              </a:ext>
            </a:extLst>
          </p:cNvPr>
          <p:cNvSpPr txBox="1"/>
          <p:nvPr/>
        </p:nvSpPr>
        <p:spPr>
          <a:xfrm>
            <a:off x="1210733" y="256949"/>
            <a:ext cx="1007815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T4B09</a:t>
            </a:r>
            <a:r>
              <a:rPr lang="en-US" sz="1800" b="1" kern="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 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specific group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stations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selected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digital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voice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entering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group’s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identification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code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T4B10</a:t>
            </a:r>
            <a:r>
              <a:rPr lang="en-US" sz="1800" b="1" kern="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receiver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filter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bandwidths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provides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best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signal-to-noise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ratio 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SSB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reception?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2400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Hz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F296D4-C919-AE5D-5164-3D405DC82942}"/>
              </a:ext>
            </a:extLst>
          </p:cNvPr>
          <p:cNvSpPr txBox="1"/>
          <p:nvPr/>
        </p:nvSpPr>
        <p:spPr>
          <a:xfrm>
            <a:off x="1210733" y="2800823"/>
            <a:ext cx="100781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2400 Hz Low pass filter will be ½ power (-3dB) At 2400 Hz and will pass frequencies above that at levels continuously reduced as the frequency increases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A142EA-D5AE-95B9-AE89-C46435085DD6}"/>
              </a:ext>
            </a:extLst>
          </p:cNvPr>
          <p:cNvSpPr txBox="1"/>
          <p:nvPr/>
        </p:nvSpPr>
        <p:spPr>
          <a:xfrm>
            <a:off x="1210734" y="3447154"/>
            <a:ext cx="10078155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T4B11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must be programmed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into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D-STAR digital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transceiver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before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transmitting?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call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T4B12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result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tuning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 FM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receiver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above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below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signal’s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frequency?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b="1" u="sng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Distortion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signal’s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audio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5667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12</TotalTime>
  <Words>772</Words>
  <Application>Microsoft Office PowerPoint</Application>
  <PresentationFormat>Widescreen</PresentationFormat>
  <Paragraphs>119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Tw Cen MT</vt:lpstr>
      <vt:lpstr>Circuit</vt:lpstr>
      <vt:lpstr>SUBELEMENT T4 – AMATEUR RADIO PRACTICES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SUBELEMENT T4 – AMATEUR RADIO PRACTICES   </dc:title>
  <dc:creator>Decossas, Michael</dc:creator>
  <cp:lastModifiedBy>Decossas, Michael</cp:lastModifiedBy>
  <cp:revision>2</cp:revision>
  <dcterms:created xsi:type="dcterms:W3CDTF">2023-08-08T02:29:02Z</dcterms:created>
  <dcterms:modified xsi:type="dcterms:W3CDTF">2023-08-08T03:25:15Z</dcterms:modified>
</cp:coreProperties>
</file>